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2" r:id="rId5"/>
    <p:sldId id="265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1163763"/>
            <a:ext cx="3410363" cy="3161343"/>
          </a:xfrm>
        </p:spPr>
        <p:txBody>
          <a:bodyPr>
            <a:normAutofit fontScale="90000"/>
          </a:bodyPr>
          <a:lstStyle/>
          <a:p>
            <a:pPr marL="3387">
              <a:lnSpc>
                <a:spcPts val="3173"/>
              </a:lnSpc>
              <a:spcBef>
                <a:spcPts val="133"/>
              </a:spcBef>
            </a:pPr>
            <a:r>
              <a:rPr lang="en-US" sz="4400" b="1" spc="-53" dirty="0">
                <a:solidFill>
                  <a:srgbClr val="FFFFFF"/>
                </a:solidFill>
                <a:latin typeface="Georgia"/>
                <a:cs typeface="Georgia"/>
              </a:rPr>
              <a:t>Graduate </a:t>
            </a:r>
            <a:r>
              <a:rPr lang="en-US" sz="4400" b="1" spc="-100" dirty="0">
                <a:solidFill>
                  <a:srgbClr val="FFFFFF"/>
                </a:solidFill>
                <a:latin typeface="Georgia"/>
                <a:cs typeface="Georgia"/>
              </a:rPr>
              <a:t>Rotational </a:t>
            </a:r>
            <a:r>
              <a:rPr lang="en-US" sz="4400" b="1" spc="-67" dirty="0">
                <a:solidFill>
                  <a:srgbClr val="FFFFFF"/>
                </a:solidFill>
                <a:latin typeface="Georgia"/>
                <a:cs typeface="Georgia"/>
              </a:rPr>
              <a:t>Internship</a:t>
            </a:r>
            <a:r>
              <a:rPr lang="en-US" sz="4400" b="1" spc="220" dirty="0">
                <a:solidFill>
                  <a:srgbClr val="FFFFFF"/>
                </a:solidFill>
                <a:latin typeface="Georgia"/>
                <a:cs typeface="Georgia"/>
              </a:rPr>
              <a:t> </a:t>
            </a:r>
            <a:r>
              <a:rPr lang="en-US" sz="4400" b="1" spc="-73" dirty="0">
                <a:solidFill>
                  <a:srgbClr val="FFFFFF"/>
                </a:solidFill>
                <a:latin typeface="Georgia"/>
                <a:cs typeface="Georgia"/>
              </a:rPr>
              <a:t>Program</a:t>
            </a:r>
            <a:br>
              <a:rPr lang="en-US" sz="4400" dirty="0">
                <a:latin typeface="Georgia"/>
                <a:cs typeface="Georgia"/>
              </a:rPr>
            </a:br>
            <a:r>
              <a:rPr lang="en-US" sz="4400" b="1" spc="-180" dirty="0">
                <a:latin typeface="Georgia"/>
                <a:cs typeface="Georgia"/>
              </a:rPr>
              <a:t>The</a:t>
            </a:r>
            <a:br>
              <a:rPr lang="en-US" sz="4400" b="1" spc="-180" dirty="0">
                <a:latin typeface="Georgia"/>
                <a:cs typeface="Georgia"/>
              </a:rPr>
            </a:br>
            <a:r>
              <a:rPr lang="en-US" sz="4400" b="1" spc="-180" dirty="0">
                <a:latin typeface="Georgia"/>
                <a:cs typeface="Georgia"/>
              </a:rPr>
              <a:t> </a:t>
            </a:r>
            <a:r>
              <a:rPr lang="en-US" sz="4400" b="1" spc="-80" dirty="0">
                <a:latin typeface="Georgia"/>
                <a:cs typeface="Georgia"/>
              </a:rPr>
              <a:t>Sparks</a:t>
            </a:r>
            <a:r>
              <a:rPr lang="en-US" sz="4400" b="1" spc="407" dirty="0">
                <a:latin typeface="Georgia"/>
                <a:cs typeface="Georgia"/>
              </a:rPr>
              <a:t> </a:t>
            </a:r>
            <a:br>
              <a:rPr lang="en-US" sz="4400" b="1" spc="407" dirty="0">
                <a:latin typeface="Georgia"/>
                <a:cs typeface="Georgia"/>
              </a:rPr>
            </a:br>
            <a:r>
              <a:rPr lang="en-US" sz="4400" b="1" spc="-193" dirty="0">
                <a:latin typeface="Georgia"/>
                <a:cs typeface="Georgia"/>
              </a:rPr>
              <a:t>Foundation</a:t>
            </a:r>
            <a:br>
              <a:rPr lang="en-US" sz="4400" dirty="0">
                <a:latin typeface="Georgia"/>
                <a:cs typeface="Georgia"/>
              </a:rPr>
            </a:b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8"/>
            <a:ext cx="6269347" cy="1790201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Y.Srikar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and mobile development intern </a:t>
            </a: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Batch: july21</a:t>
            </a:r>
          </a:p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 1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864" y="190781"/>
            <a:ext cx="3989625" cy="1043215"/>
          </a:xfrm>
        </p:spPr>
        <p:txBody>
          <a:bodyPr anchor="ctr">
            <a:normAutofit/>
          </a:bodyPr>
          <a:lstStyle/>
          <a:p>
            <a:pPr lvl="0"/>
            <a:r>
              <a:rPr lang="en-IN" sz="4800" spc="-133" dirty="0"/>
              <a:t>Task</a:t>
            </a:r>
            <a:r>
              <a:rPr lang="en-IN" sz="4800" spc="40" dirty="0"/>
              <a:t> </a:t>
            </a:r>
            <a:r>
              <a:rPr lang="en-IN" sz="4800" spc="-173" dirty="0"/>
              <a:t>List</a:t>
            </a:r>
            <a:endParaRPr lang="en-US" sz="4800" i="1" dirty="0">
              <a:solidFill>
                <a:srgbClr val="FFFFFF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864" y="1233995"/>
            <a:ext cx="10058400" cy="3577701"/>
          </a:xfrm>
        </p:spPr>
        <p:txBody>
          <a:bodyPr>
            <a:normAutofit/>
          </a:bodyPr>
          <a:lstStyle/>
          <a:p>
            <a:pPr marL="16933">
              <a:spcBef>
                <a:spcPts val="140"/>
              </a:spcBef>
            </a:pPr>
            <a:r>
              <a:rPr lang="en-US" sz="2400" spc="-7" dirty="0">
                <a:latin typeface="Calibri"/>
                <a:cs typeface="Calibri"/>
              </a:rPr>
              <a:t>The </a:t>
            </a:r>
            <a:r>
              <a:rPr lang="en-US" sz="2400" dirty="0">
                <a:latin typeface="Calibri"/>
                <a:cs typeface="Calibri"/>
              </a:rPr>
              <a:t>task list </a:t>
            </a:r>
            <a:r>
              <a:rPr lang="en-US" sz="2400" spc="-7" dirty="0">
                <a:latin typeface="Calibri"/>
                <a:cs typeface="Calibri"/>
              </a:rPr>
              <a:t>contains </a:t>
            </a:r>
            <a:r>
              <a:rPr lang="en-US" sz="2400" dirty="0">
                <a:latin typeface="Calibri"/>
                <a:cs typeface="Calibri"/>
              </a:rPr>
              <a:t>tasks in the following</a:t>
            </a:r>
            <a:r>
              <a:rPr lang="en-US" sz="2400" spc="7" dirty="0">
                <a:latin typeface="Calibri"/>
                <a:cs typeface="Calibri"/>
              </a:rPr>
              <a:t> </a:t>
            </a:r>
            <a:r>
              <a:rPr lang="en-US" sz="2400" spc="-7" dirty="0">
                <a:latin typeface="Calibri"/>
                <a:cs typeface="Calibri"/>
              </a:rPr>
              <a:t>categories:</a:t>
            </a:r>
            <a:endParaRPr lang="en-US" sz="2400" dirty="0">
              <a:latin typeface="Calibri"/>
              <a:cs typeface="Calibri"/>
            </a:endParaRPr>
          </a:p>
          <a:p>
            <a:pPr marL="626518" indent="-423323">
              <a:spcBef>
                <a:spcPts val="1660"/>
              </a:spcBef>
              <a:buFont typeface="Segoe UI Symbol"/>
              <a:buChar char="❖"/>
              <a:tabLst>
                <a:tab pos="625671" algn="l"/>
                <a:tab pos="626518" algn="l"/>
              </a:tabLst>
            </a:pPr>
            <a:r>
              <a:rPr lang="en-US" sz="2400" b="1" dirty="0">
                <a:latin typeface="Calibri"/>
                <a:cs typeface="Calibri"/>
              </a:rPr>
              <a:t>LinkedIn </a:t>
            </a:r>
            <a:r>
              <a:rPr lang="en-US" sz="2400" b="1" spc="-7" dirty="0">
                <a:latin typeface="Calibri"/>
                <a:cs typeface="Calibri"/>
              </a:rPr>
              <a:t>Profile Improvement </a:t>
            </a:r>
            <a:r>
              <a:rPr lang="en-US" sz="2400" spc="-7" dirty="0">
                <a:latin typeface="Calibri"/>
                <a:cs typeface="Calibri"/>
              </a:rPr>
              <a:t>(Mandatory </a:t>
            </a:r>
            <a:r>
              <a:rPr lang="en-US" sz="2400" dirty="0">
                <a:latin typeface="Calibri"/>
                <a:cs typeface="Calibri"/>
              </a:rPr>
              <a:t>for</a:t>
            </a:r>
            <a:r>
              <a:rPr lang="en-US" sz="2400" spc="-73" dirty="0">
                <a:latin typeface="Calibri"/>
                <a:cs typeface="Calibri"/>
              </a:rPr>
              <a:t> </a:t>
            </a:r>
            <a:r>
              <a:rPr lang="en-US" sz="2400" dirty="0">
                <a:latin typeface="Calibri"/>
                <a:cs typeface="Calibri"/>
              </a:rPr>
              <a:t>all)</a:t>
            </a:r>
          </a:p>
          <a:p>
            <a:pPr marL="626518" indent="-423323">
              <a:spcBef>
                <a:spcPts val="1680"/>
              </a:spcBef>
              <a:buFont typeface="Segoe UI Symbol"/>
              <a:buChar char="❖"/>
              <a:tabLst>
                <a:tab pos="625671" algn="l"/>
                <a:tab pos="626518" algn="l"/>
              </a:tabLst>
            </a:pPr>
            <a:r>
              <a:rPr lang="en-US" sz="2400" b="1" spc="-7" dirty="0">
                <a:latin typeface="Calibri"/>
                <a:cs typeface="Calibri"/>
              </a:rPr>
              <a:t>Technology</a:t>
            </a:r>
            <a:r>
              <a:rPr lang="en-US" sz="2400" b="1" spc="-67" dirty="0">
                <a:latin typeface="Calibri"/>
                <a:cs typeface="Calibri"/>
              </a:rPr>
              <a:t> </a:t>
            </a:r>
            <a:r>
              <a:rPr lang="en-US" sz="2400" b="1" dirty="0">
                <a:latin typeface="Calibri"/>
                <a:cs typeface="Calibri"/>
              </a:rPr>
              <a:t>-</a:t>
            </a:r>
            <a:endParaRPr lang="en-US" sz="2400" dirty="0">
              <a:latin typeface="Calibri"/>
              <a:cs typeface="Calibri"/>
            </a:endParaRPr>
          </a:p>
          <a:p>
            <a:pPr marL="626518" marR="1578994">
              <a:lnSpc>
                <a:spcPct val="114999"/>
              </a:lnSpc>
              <a:spcBef>
                <a:spcPts val="7"/>
              </a:spcBef>
            </a:pPr>
            <a:r>
              <a:rPr lang="en-US" sz="2400" dirty="0">
                <a:latin typeface="Calibri"/>
                <a:cs typeface="Calibri"/>
              </a:rPr>
              <a:t>Web &amp; Mobile </a:t>
            </a:r>
            <a:r>
              <a:rPr lang="en-US" sz="2400" spc="-7" dirty="0">
                <a:latin typeface="Calibri"/>
                <a:cs typeface="Calibri"/>
              </a:rPr>
              <a:t>Development.</a:t>
            </a:r>
            <a:endParaRPr lang="en-US" sz="2400" dirty="0">
              <a:latin typeface="Calibri"/>
              <a:cs typeface="Calibri"/>
            </a:endParaRPr>
          </a:p>
          <a:p>
            <a:pPr marL="626518" indent="-423323">
              <a:spcBef>
                <a:spcPts val="1667"/>
              </a:spcBef>
              <a:buFont typeface="Segoe UI Symbol"/>
              <a:buChar char="❖"/>
              <a:tabLst>
                <a:tab pos="625671" algn="l"/>
                <a:tab pos="626518" algn="l"/>
              </a:tabLst>
            </a:pPr>
            <a:r>
              <a:rPr lang="en-US" sz="2400" b="1" dirty="0">
                <a:latin typeface="Calibri"/>
                <a:cs typeface="Calibri"/>
              </a:rPr>
              <a:t>Non-Tech</a:t>
            </a:r>
            <a:r>
              <a:rPr lang="en-US" sz="2400" b="1" spc="-53" dirty="0">
                <a:latin typeface="Calibri"/>
                <a:cs typeface="Calibri"/>
              </a:rPr>
              <a:t> </a:t>
            </a:r>
            <a:endParaRPr lang="en-US" sz="2400" dirty="0">
              <a:latin typeface="Calibri"/>
              <a:cs typeface="Calibri"/>
            </a:endParaRPr>
          </a:p>
          <a:p>
            <a:pPr marL="626518" marR="275160">
              <a:lnSpc>
                <a:spcPct val="114999"/>
              </a:lnSpc>
            </a:pPr>
            <a:r>
              <a:rPr lang="en-US" sz="2400" spc="-7" dirty="0">
                <a:latin typeface="Calibri"/>
                <a:cs typeface="Calibri"/>
              </a:rPr>
              <a:t>Content Development </a:t>
            </a:r>
            <a:r>
              <a:rPr lang="en-US" sz="2400" dirty="0">
                <a:latin typeface="Calibri"/>
                <a:cs typeface="Calibri"/>
              </a:rPr>
              <a:t>&amp; </a:t>
            </a:r>
            <a:r>
              <a:rPr lang="en-US" sz="2400" spc="-7" dirty="0">
                <a:latin typeface="Calibri"/>
                <a:cs typeface="Calibri"/>
              </a:rPr>
              <a:t>Digital Marketing</a:t>
            </a:r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3D598-4634-466C-9026-E0DD953BBD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326" y="142043"/>
            <a:ext cx="5983549" cy="765610"/>
          </a:xfrm>
        </p:spPr>
        <p:txBody>
          <a:bodyPr>
            <a:normAutofit/>
          </a:bodyPr>
          <a:lstStyle/>
          <a:p>
            <a:r>
              <a:rPr lang="en-IN" sz="3600" spc="-127" dirty="0"/>
              <a:t>Basic </a:t>
            </a:r>
            <a:r>
              <a:rPr lang="en-IN" sz="3600" spc="-173" dirty="0"/>
              <a:t>Banking</a:t>
            </a:r>
            <a:r>
              <a:rPr lang="en-IN" sz="3600" spc="287" dirty="0"/>
              <a:t> </a:t>
            </a:r>
            <a:r>
              <a:rPr lang="en-IN" sz="3600" spc="33" dirty="0"/>
              <a:t>System</a:t>
            </a:r>
            <a:endParaRPr lang="en-IN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0797FA-4524-446E-B078-1F6BA417F3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7666" y="1378170"/>
            <a:ext cx="9649246" cy="3042910"/>
          </a:xfrm>
        </p:spPr>
        <p:txBody>
          <a:bodyPr>
            <a:normAutofit fontScale="47500" lnSpcReduction="20000"/>
          </a:bodyPr>
          <a:lstStyle/>
          <a:p>
            <a:pPr marL="439409" indent="-423323">
              <a:spcBef>
                <a:spcPts val="140"/>
              </a:spcBef>
              <a:buFont typeface="Lucida Sans Unicode"/>
              <a:buChar char="◇"/>
              <a:tabLst>
                <a:tab pos="439409" algn="l"/>
                <a:tab pos="440256" algn="l"/>
              </a:tabLst>
            </a:pPr>
            <a:r>
              <a:rPr lang="en-US" sz="3800" dirty="0">
                <a:latin typeface="Calibri"/>
                <a:cs typeface="Calibri"/>
              </a:rPr>
              <a:t>Create a </a:t>
            </a:r>
            <a:r>
              <a:rPr lang="en-US" sz="3800" spc="-7" dirty="0">
                <a:latin typeface="Calibri"/>
                <a:cs typeface="Calibri"/>
              </a:rPr>
              <a:t>simple dynamic </a:t>
            </a:r>
            <a:r>
              <a:rPr lang="en-US" sz="3800" dirty="0">
                <a:latin typeface="Calibri"/>
                <a:cs typeface="Calibri"/>
              </a:rPr>
              <a:t>website </a:t>
            </a:r>
            <a:r>
              <a:rPr lang="en-US" sz="3800" spc="-7" dirty="0">
                <a:latin typeface="Calibri"/>
                <a:cs typeface="Calibri"/>
              </a:rPr>
              <a:t>which has the </a:t>
            </a:r>
            <a:r>
              <a:rPr lang="en-US" sz="3800" dirty="0">
                <a:latin typeface="Calibri"/>
                <a:cs typeface="Calibri"/>
              </a:rPr>
              <a:t>following</a:t>
            </a:r>
            <a:r>
              <a:rPr lang="en-US" sz="3800" spc="7" dirty="0">
                <a:latin typeface="Calibri"/>
                <a:cs typeface="Calibri"/>
              </a:rPr>
              <a:t> </a:t>
            </a:r>
            <a:r>
              <a:rPr lang="en-US" sz="3800" spc="-7" dirty="0">
                <a:latin typeface="Calibri"/>
                <a:cs typeface="Calibri"/>
              </a:rPr>
              <a:t>specs.</a:t>
            </a:r>
            <a:endParaRPr lang="en-US" sz="3800" dirty="0">
              <a:latin typeface="Calibri"/>
              <a:cs typeface="Calibri"/>
            </a:endParaRPr>
          </a:p>
          <a:p>
            <a:pPr marL="439409" marR="429249" indent="-423323">
              <a:lnSpc>
                <a:spcPct val="114999"/>
              </a:lnSpc>
              <a:spcBef>
                <a:spcPts val="1325"/>
              </a:spcBef>
              <a:buFont typeface="Lucida Sans Unicode"/>
              <a:buChar char="◇"/>
              <a:tabLst>
                <a:tab pos="439409" algn="l"/>
                <a:tab pos="440256" algn="l"/>
              </a:tabLst>
            </a:pPr>
            <a:r>
              <a:rPr lang="en-US" sz="3800" spc="-7" dirty="0">
                <a:latin typeface="Calibri"/>
                <a:cs typeface="Calibri"/>
              </a:rPr>
              <a:t>Start </a:t>
            </a:r>
            <a:r>
              <a:rPr lang="en-US" sz="3800" dirty="0">
                <a:latin typeface="Calibri"/>
                <a:cs typeface="Calibri"/>
              </a:rPr>
              <a:t>with </a:t>
            </a:r>
            <a:r>
              <a:rPr lang="en-US" sz="3800" spc="-7" dirty="0">
                <a:latin typeface="Calibri"/>
                <a:cs typeface="Calibri"/>
              </a:rPr>
              <a:t>creating </a:t>
            </a:r>
            <a:r>
              <a:rPr lang="en-US" sz="3800" dirty="0">
                <a:latin typeface="Calibri"/>
                <a:cs typeface="Calibri"/>
              </a:rPr>
              <a:t>a </a:t>
            </a:r>
            <a:r>
              <a:rPr lang="en-US" sz="3800" spc="-13" dirty="0">
                <a:latin typeface="Calibri"/>
                <a:cs typeface="Calibri"/>
              </a:rPr>
              <a:t>dummy </a:t>
            </a:r>
            <a:r>
              <a:rPr lang="en-US" sz="3800" spc="-7" dirty="0">
                <a:latin typeface="Calibri"/>
                <a:cs typeface="Calibri"/>
              </a:rPr>
              <a:t>data </a:t>
            </a:r>
            <a:r>
              <a:rPr lang="en-US" sz="3800" dirty="0">
                <a:latin typeface="Calibri"/>
                <a:cs typeface="Calibri"/>
              </a:rPr>
              <a:t>in </a:t>
            </a:r>
            <a:r>
              <a:rPr lang="en-US" sz="3800" spc="-7" dirty="0">
                <a:latin typeface="Calibri"/>
                <a:cs typeface="Calibri"/>
              </a:rPr>
              <a:t>database </a:t>
            </a:r>
            <a:r>
              <a:rPr lang="en-US" sz="3800" dirty="0">
                <a:latin typeface="Calibri"/>
                <a:cs typeface="Calibri"/>
              </a:rPr>
              <a:t>for </a:t>
            </a:r>
            <a:r>
              <a:rPr lang="en-US" sz="3800" spc="-7" dirty="0" err="1">
                <a:latin typeface="Calibri"/>
                <a:cs typeface="Calibri"/>
              </a:rPr>
              <a:t>upto</a:t>
            </a:r>
            <a:r>
              <a:rPr lang="en-US" sz="3800" spc="-7" dirty="0">
                <a:latin typeface="Calibri"/>
                <a:cs typeface="Calibri"/>
              </a:rPr>
              <a:t> </a:t>
            </a:r>
            <a:r>
              <a:rPr lang="en-US" sz="3800" dirty="0">
                <a:latin typeface="Calibri"/>
                <a:cs typeface="Calibri"/>
              </a:rPr>
              <a:t>10 </a:t>
            </a:r>
            <a:r>
              <a:rPr lang="en-US" sz="3800" spc="-7" dirty="0">
                <a:latin typeface="Calibri"/>
                <a:cs typeface="Calibri"/>
              </a:rPr>
              <a:t>customers.  Database options: </a:t>
            </a:r>
            <a:r>
              <a:rPr lang="en-US" sz="3800" dirty="0" err="1">
                <a:latin typeface="Calibri"/>
                <a:cs typeface="Calibri"/>
              </a:rPr>
              <a:t>Mysql</a:t>
            </a:r>
            <a:r>
              <a:rPr lang="en-US" sz="3800" dirty="0">
                <a:latin typeface="Calibri"/>
                <a:cs typeface="Calibri"/>
              </a:rPr>
              <a:t>, Mongo, </a:t>
            </a:r>
            <a:r>
              <a:rPr lang="en-US" sz="3800" spc="-7" dirty="0">
                <a:latin typeface="Calibri"/>
                <a:cs typeface="Calibri"/>
              </a:rPr>
              <a:t>Postgres, etc. Customers table </a:t>
            </a:r>
            <a:r>
              <a:rPr lang="en-US" sz="3800" dirty="0">
                <a:latin typeface="Calibri"/>
                <a:cs typeface="Calibri"/>
              </a:rPr>
              <a:t>will  </a:t>
            </a:r>
            <a:r>
              <a:rPr lang="en-US" sz="3800" spc="-7" dirty="0">
                <a:latin typeface="Calibri"/>
                <a:cs typeface="Calibri"/>
              </a:rPr>
              <a:t>have basic fields such </a:t>
            </a:r>
            <a:r>
              <a:rPr lang="en-US" sz="3800" dirty="0">
                <a:latin typeface="Calibri"/>
                <a:cs typeface="Calibri"/>
              </a:rPr>
              <a:t>as </a:t>
            </a:r>
            <a:r>
              <a:rPr lang="en-US" sz="3800" spc="-7" dirty="0">
                <a:latin typeface="Calibri"/>
                <a:cs typeface="Calibri"/>
              </a:rPr>
              <a:t>name, </a:t>
            </a:r>
            <a:r>
              <a:rPr lang="en-US" sz="3800" dirty="0">
                <a:latin typeface="Calibri"/>
                <a:cs typeface="Calibri"/>
              </a:rPr>
              <a:t>email, </a:t>
            </a:r>
            <a:r>
              <a:rPr lang="en-US" sz="3800" spc="-7" dirty="0">
                <a:latin typeface="Calibri"/>
                <a:cs typeface="Calibri"/>
              </a:rPr>
              <a:t>current balance etc. Transfers  table </a:t>
            </a:r>
            <a:r>
              <a:rPr lang="en-US" sz="3800" dirty="0">
                <a:latin typeface="Calibri"/>
                <a:cs typeface="Calibri"/>
              </a:rPr>
              <a:t>will </a:t>
            </a:r>
            <a:r>
              <a:rPr lang="en-US" sz="3800" spc="-7" dirty="0">
                <a:latin typeface="Calibri"/>
                <a:cs typeface="Calibri"/>
              </a:rPr>
              <a:t>record </a:t>
            </a:r>
            <a:r>
              <a:rPr lang="en-US" sz="3800" dirty="0">
                <a:latin typeface="Calibri"/>
                <a:cs typeface="Calibri"/>
              </a:rPr>
              <a:t>all transfers</a:t>
            </a:r>
            <a:r>
              <a:rPr lang="en-US" sz="3800" spc="-20" dirty="0">
                <a:latin typeface="Calibri"/>
                <a:cs typeface="Calibri"/>
              </a:rPr>
              <a:t> </a:t>
            </a:r>
            <a:r>
              <a:rPr lang="en-US" sz="3800" spc="-7" dirty="0">
                <a:latin typeface="Calibri"/>
                <a:cs typeface="Calibri"/>
              </a:rPr>
              <a:t>happened.</a:t>
            </a:r>
            <a:endParaRPr lang="en-US" sz="3800" dirty="0">
              <a:latin typeface="Calibri"/>
              <a:cs typeface="Calibri"/>
            </a:endParaRPr>
          </a:p>
          <a:p>
            <a:pPr marL="439409" marR="6773" indent="-423323">
              <a:lnSpc>
                <a:spcPct val="114999"/>
              </a:lnSpc>
              <a:spcBef>
                <a:spcPts val="1333"/>
              </a:spcBef>
              <a:buFont typeface="Lucida Sans Unicode"/>
              <a:buChar char="◇"/>
              <a:tabLst>
                <a:tab pos="439409" algn="l"/>
                <a:tab pos="440256" algn="l"/>
              </a:tabLst>
            </a:pPr>
            <a:r>
              <a:rPr lang="en-US" sz="3800" dirty="0">
                <a:latin typeface="Calibri"/>
                <a:cs typeface="Calibri"/>
              </a:rPr>
              <a:t>Flow: </a:t>
            </a:r>
            <a:r>
              <a:rPr lang="en-US" sz="3800" spc="-7" dirty="0">
                <a:latin typeface="Calibri"/>
                <a:cs typeface="Calibri"/>
              </a:rPr>
              <a:t>Home Page </a:t>
            </a:r>
            <a:r>
              <a:rPr lang="en-US" sz="3800" dirty="0">
                <a:latin typeface="Calibri"/>
                <a:cs typeface="Calibri"/>
              </a:rPr>
              <a:t>&gt; </a:t>
            </a:r>
            <a:r>
              <a:rPr lang="en-US" sz="3800" spc="-7" dirty="0">
                <a:latin typeface="Calibri"/>
                <a:cs typeface="Calibri"/>
              </a:rPr>
              <a:t>View </a:t>
            </a:r>
            <a:r>
              <a:rPr lang="en-US" sz="3800" dirty="0">
                <a:latin typeface="Calibri"/>
                <a:cs typeface="Calibri"/>
              </a:rPr>
              <a:t>all </a:t>
            </a:r>
            <a:r>
              <a:rPr lang="en-US" sz="3800" spc="-7" dirty="0">
                <a:latin typeface="Calibri"/>
                <a:cs typeface="Calibri"/>
              </a:rPr>
              <a:t>Customers </a:t>
            </a:r>
            <a:r>
              <a:rPr lang="en-US" sz="3800" dirty="0">
                <a:latin typeface="Calibri"/>
                <a:cs typeface="Calibri"/>
              </a:rPr>
              <a:t>&gt; </a:t>
            </a:r>
            <a:r>
              <a:rPr lang="en-US" sz="3800" spc="-7" dirty="0">
                <a:latin typeface="Calibri"/>
                <a:cs typeface="Calibri"/>
              </a:rPr>
              <a:t>Select and View one Customer </a:t>
            </a:r>
            <a:r>
              <a:rPr lang="en-US" sz="3800" dirty="0">
                <a:latin typeface="Calibri"/>
                <a:cs typeface="Calibri"/>
              </a:rPr>
              <a:t>&gt;  </a:t>
            </a:r>
            <a:r>
              <a:rPr lang="en-US" sz="3800" spc="-7" dirty="0">
                <a:latin typeface="Calibri"/>
                <a:cs typeface="Calibri"/>
              </a:rPr>
              <a:t>Transfer </a:t>
            </a:r>
            <a:r>
              <a:rPr lang="en-US" sz="3800" dirty="0">
                <a:latin typeface="Calibri"/>
                <a:cs typeface="Calibri"/>
              </a:rPr>
              <a:t>Money &gt; Select </a:t>
            </a:r>
            <a:r>
              <a:rPr lang="en-US" sz="3800" spc="-7" dirty="0">
                <a:latin typeface="Calibri"/>
                <a:cs typeface="Calibri"/>
              </a:rPr>
              <a:t>customer </a:t>
            </a:r>
            <a:r>
              <a:rPr lang="en-US" sz="3800" dirty="0">
                <a:latin typeface="Calibri"/>
                <a:cs typeface="Calibri"/>
              </a:rPr>
              <a:t>to transfer </a:t>
            </a:r>
            <a:r>
              <a:rPr lang="en-US" sz="3800" spc="-7" dirty="0">
                <a:latin typeface="Calibri"/>
                <a:cs typeface="Calibri"/>
              </a:rPr>
              <a:t>to </a:t>
            </a:r>
            <a:r>
              <a:rPr lang="en-US" sz="3800" dirty="0">
                <a:latin typeface="Calibri"/>
                <a:cs typeface="Calibri"/>
              </a:rPr>
              <a:t>&gt; </a:t>
            </a:r>
            <a:r>
              <a:rPr lang="en-US" sz="3800" spc="-7" dirty="0">
                <a:latin typeface="Calibri"/>
                <a:cs typeface="Calibri"/>
              </a:rPr>
              <a:t>View </a:t>
            </a:r>
            <a:r>
              <a:rPr lang="en-US" sz="3800" dirty="0">
                <a:latin typeface="Calibri"/>
                <a:cs typeface="Calibri"/>
              </a:rPr>
              <a:t>all </a:t>
            </a:r>
            <a:r>
              <a:rPr lang="en-US" sz="3800" spc="-7" dirty="0">
                <a:latin typeface="Calibri"/>
                <a:cs typeface="Calibri"/>
              </a:rPr>
              <a:t>Customers</a:t>
            </a:r>
            <a:r>
              <a:rPr lang="en-US" sz="3800" spc="-20" dirty="0">
                <a:latin typeface="Calibri"/>
                <a:cs typeface="Calibri"/>
              </a:rPr>
              <a:t> </a:t>
            </a:r>
            <a:r>
              <a:rPr lang="en-US" sz="3800" dirty="0">
                <a:latin typeface="Calibri"/>
                <a:cs typeface="Calibri"/>
              </a:rPr>
              <a:t>.</a:t>
            </a:r>
          </a:p>
          <a:p>
            <a:pPr marL="439409" marR="71965" indent="-423323">
              <a:lnSpc>
                <a:spcPct val="114999"/>
              </a:lnSpc>
              <a:spcBef>
                <a:spcPts val="1333"/>
              </a:spcBef>
              <a:buFont typeface="Lucida Sans Unicode"/>
              <a:buChar char="◇"/>
              <a:tabLst>
                <a:tab pos="439409" algn="l"/>
                <a:tab pos="440256" algn="l"/>
              </a:tabLst>
            </a:pPr>
            <a:r>
              <a:rPr lang="en-US" sz="3800" spc="-7" dirty="0">
                <a:latin typeface="Calibri"/>
                <a:cs typeface="Calibri"/>
              </a:rPr>
              <a:t>Host the website </a:t>
            </a:r>
            <a:r>
              <a:rPr lang="en-US" sz="3800" dirty="0">
                <a:latin typeface="Calibri"/>
                <a:cs typeface="Calibri"/>
              </a:rPr>
              <a:t>at 000webhost, </a:t>
            </a:r>
            <a:r>
              <a:rPr lang="en-US" sz="3800" spc="-7" dirty="0">
                <a:latin typeface="Calibri"/>
                <a:cs typeface="Calibri"/>
              </a:rPr>
              <a:t>github.io, </a:t>
            </a:r>
            <a:r>
              <a:rPr lang="en-US" sz="3800" dirty="0" err="1">
                <a:latin typeface="Calibri"/>
                <a:cs typeface="Calibri"/>
              </a:rPr>
              <a:t>heroku</a:t>
            </a:r>
            <a:r>
              <a:rPr lang="en-US" sz="3800" dirty="0">
                <a:latin typeface="Calibri"/>
                <a:cs typeface="Calibri"/>
              </a:rPr>
              <a:t> </a:t>
            </a:r>
            <a:r>
              <a:rPr lang="en-US" sz="3800" spc="-7" dirty="0">
                <a:latin typeface="Calibri"/>
                <a:cs typeface="Calibri"/>
              </a:rPr>
              <a:t>app or any other free  hosting provider. Check </a:t>
            </a:r>
            <a:r>
              <a:rPr lang="en-US" sz="3800" dirty="0">
                <a:latin typeface="Calibri"/>
                <a:cs typeface="Calibri"/>
              </a:rPr>
              <a:t>in code in </a:t>
            </a:r>
            <a:r>
              <a:rPr lang="en-US" sz="3800" dirty="0" err="1">
                <a:latin typeface="Calibri"/>
                <a:cs typeface="Calibri"/>
              </a:rPr>
              <a:t>gitlab</a:t>
            </a:r>
            <a:r>
              <a:rPr lang="en-US" sz="3800" dirty="0">
                <a:latin typeface="Calibri"/>
                <a:cs typeface="Calibri"/>
              </a:rPr>
              <a:t>.</a:t>
            </a:r>
          </a:p>
          <a:p>
            <a:endParaRPr lang="en-IN" sz="5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079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D7BAF-BF7D-4B5B-888B-688FFF9B6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7895800" cy="1204846"/>
          </a:xfrm>
        </p:spPr>
        <p:txBody>
          <a:bodyPr>
            <a:normAutofit/>
          </a:bodyPr>
          <a:lstStyle/>
          <a:p>
            <a:r>
              <a:rPr lang="en-US" sz="3600" b="1" u="sng" dirty="0"/>
              <a:t>Details Of my Project</a:t>
            </a:r>
            <a:br>
              <a:rPr lang="en-US" sz="3600" dirty="0"/>
            </a:br>
            <a:r>
              <a:rPr lang="en-US" sz="3600" b="1" dirty="0"/>
              <a:t>Name : SPARKS Bank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F5B37-C4C3-435F-B61C-FF3B0D021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Name and logo have been chosen randomly.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Images are supposed to be copyright free even on cases otherwise, no copyright intended.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project covers all that had been asked for and some additional add-ons as well.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Front end – HTML5, CSS, Bootstrap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Back end – PHP and JavaScript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Database used – MySQL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Server Facility – XAMPP (IP/localhost : 127.0.0.1:8080)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5963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C80FE-8503-4513-8A1A-B489E3675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3030837" cy="876372"/>
          </a:xfrm>
        </p:spPr>
        <p:txBody>
          <a:bodyPr/>
          <a:lstStyle/>
          <a:p>
            <a:r>
              <a:rPr lang="en-IN" sz="3600" dirty="0"/>
              <a:t>OUTPUT</a:t>
            </a:r>
            <a:r>
              <a:rPr lang="en-IN" dirty="0"/>
              <a:t>: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6DDCB57-6B82-4280-BCAB-46011B53FEE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45" b="4418"/>
          <a:stretch/>
        </p:blipFill>
        <p:spPr>
          <a:xfrm>
            <a:off x="5894773" y="1953086"/>
            <a:ext cx="6232124" cy="4128117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4F3F345-043C-44A9-89EB-3A9A2E3B03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4067"/>
          <a:stretch/>
        </p:blipFill>
        <p:spPr>
          <a:xfrm>
            <a:off x="0" y="1953087"/>
            <a:ext cx="5817833" cy="4128117"/>
          </a:xfrm>
        </p:spPr>
      </p:pic>
    </p:spTree>
    <p:extLst>
      <p:ext uri="{BB962C8B-B14F-4D97-AF65-F5344CB8AC3E}">
        <p14:creationId xmlns:p14="http://schemas.microsoft.com/office/powerpoint/2010/main" val="1421888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824F2-7418-4F15-9E1B-F088AD39E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Accessibility of my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9F6B6-10B4-46A4-8560-D9D0D31B5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Download the project from :https://github.com/Srikar-</a:t>
            </a:r>
            <a:r>
              <a:rPr lang="en-IN" dirty="0" err="1"/>
              <a:t>abhi</a:t>
            </a:r>
            <a:r>
              <a:rPr lang="en-IN" dirty="0"/>
              <a:t>-ram/Sparks-Bank</a:t>
            </a:r>
          </a:p>
          <a:p>
            <a:r>
              <a:rPr lang="en-IN" dirty="0"/>
              <a:t>YouTube link:</a:t>
            </a:r>
          </a:p>
        </p:txBody>
      </p:sp>
    </p:spTree>
    <p:extLst>
      <p:ext uri="{BB962C8B-B14F-4D97-AF65-F5344CB8AC3E}">
        <p14:creationId xmlns:p14="http://schemas.microsoft.com/office/powerpoint/2010/main" val="3470060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3ACD5-7325-4F5B-A8A3-50D9071AC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626" y="106532"/>
            <a:ext cx="10058400" cy="2450238"/>
          </a:xfrm>
        </p:spPr>
        <p:txBody>
          <a:bodyPr>
            <a:normAutofit/>
          </a:bodyPr>
          <a:lstStyle/>
          <a:p>
            <a:r>
              <a:rPr lang="en-IN" sz="7200" dirty="0"/>
              <a:t>			</a:t>
            </a:r>
            <a:r>
              <a:rPr lang="en-IN" sz="7200" b="1" dirty="0"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3063067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{87CF6CD4-BAC0-41EF-AE33-A12F43B9DDA5}tf56160789_win32</Template>
  <TotalTime>24</TotalTime>
  <Words>281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Algerian</vt:lpstr>
      <vt:lpstr>Arial</vt:lpstr>
      <vt:lpstr>Bookman Old Style</vt:lpstr>
      <vt:lpstr>Calibri</vt:lpstr>
      <vt:lpstr>Franklin Gothic Book</vt:lpstr>
      <vt:lpstr>Georgia</vt:lpstr>
      <vt:lpstr>Lucida Sans Unicode</vt:lpstr>
      <vt:lpstr>Segoe UI Symbol</vt:lpstr>
      <vt:lpstr>Times New Roman</vt:lpstr>
      <vt:lpstr>1_RetrospectVTI</vt:lpstr>
      <vt:lpstr>Graduate Rotational Internship Program The  Sparks  Foundation </vt:lpstr>
      <vt:lpstr>Task List</vt:lpstr>
      <vt:lpstr>Basic Banking System</vt:lpstr>
      <vt:lpstr>Details Of my Project Name : SPARKS Bank</vt:lpstr>
      <vt:lpstr>OUTPUT:</vt:lpstr>
      <vt:lpstr>Accessibility of my project</vt:lpstr>
      <vt:lpstr>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Graduate Rotational Internship Program The  Sparks  Foundation </dc:title>
  <dc:creator>Srikar Y</dc:creator>
  <cp:lastModifiedBy>Srikar Y</cp:lastModifiedBy>
  <cp:revision>8</cp:revision>
  <dcterms:created xsi:type="dcterms:W3CDTF">2021-07-09T11:26:09Z</dcterms:created>
  <dcterms:modified xsi:type="dcterms:W3CDTF">2021-07-09T12:10:28Z</dcterms:modified>
</cp:coreProperties>
</file>

<file path=docProps/thumbnail.jpeg>
</file>